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6" r:id="rId9"/>
    <p:sldId id="263" r:id="rId10"/>
    <p:sldId id="265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4F1D4C1-9333-4557-A9CA-81A0D9576513}" type="datetimeFigureOut">
              <a:rPr lang="ru-RU" smtClean="0"/>
              <a:pPr/>
              <a:t>15.11.2018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BF4E414-D9D3-4050-AD87-941A6B62B8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6984776" cy="4536504"/>
          </a:xfrm>
        </p:spPr>
        <p:txBody>
          <a:bodyPr>
            <a:noAutofit/>
          </a:bodyPr>
          <a:lstStyle/>
          <a:p>
            <a:pPr algn="ctr"/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Всеукраїнський конкурс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“Учитель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року – 2018”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Номінація</a:t>
            </a:r>
            <a:br>
              <a:rPr lang="uk-UA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“Основи</a:t>
            </a:r>
            <a:r>
              <a:rPr lang="uk-UA" sz="5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5400" dirty="0" err="1" smtClean="0">
                <a:latin typeface="Times New Roman" pitchFamily="18" charset="0"/>
                <a:cs typeface="Times New Roman" pitchFamily="18" charset="0"/>
              </a:rPr>
              <a:t>здоров'я”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260648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 smtClean="0">
                <a:latin typeface="Times New Roman" pitchFamily="18" charset="0"/>
                <a:cs typeface="Times New Roman" pitchFamily="18" charset="0"/>
              </a:rPr>
              <a:t>Комунальний заклад «Кременівська загальноосвітня школа І-ІІІ ступенів імені братів Зосіма»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35306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“Вірте</a:t>
            </a:r>
            <a:r>
              <a:rPr lang="uk-UA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талант і творчі сили кожного </a:t>
            </a:r>
            <a:r>
              <a:rPr lang="uk-UA" sz="310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вихованця”</a:t>
            </a:r>
            <a:r>
              <a:rPr lang="uk-UA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В.О.Сухомлинський</a:t>
            </a:r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506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412776"/>
            <a:ext cx="3657600" cy="2743200"/>
          </a:xfrm>
        </p:spPr>
      </p:pic>
      <p:pic>
        <p:nvPicPr>
          <p:cNvPr id="6" name="Содержимое 5" descr="34120454_934667023380368_8322645535785746432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86400" y="4114800"/>
            <a:ext cx="3657600" cy="2743200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 в школі для мене не просто виконання посадових інструкцій 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12647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349207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Робота в школі – це чарівний світ відкриттів</a:t>
            </a:r>
            <a:endParaRPr lang="ru-RU" sz="3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5126471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84375" y="1447800"/>
            <a:ext cx="6400800" cy="4800600"/>
          </a:xfrm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92750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343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20171123_10085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82452" y="1124744"/>
            <a:ext cx="3657600" cy="2057400"/>
          </a:xfrm>
        </p:spPr>
      </p:pic>
      <p:pic>
        <p:nvPicPr>
          <p:cNvPr id="8" name="Содержимое 7" descr="18557486_223876771435168_5132088101801621859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124744"/>
            <a:ext cx="3657600" cy="2057400"/>
          </a:xfrm>
        </p:spPr>
      </p:pic>
      <p:pic>
        <p:nvPicPr>
          <p:cNvPr id="7" name="Содержимое 4" descr="20171123_1008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73016"/>
            <a:ext cx="3736371" cy="2802278"/>
          </a:xfrm>
          <a:prstGeom prst="rect">
            <a:avLst/>
          </a:prstGeom>
        </p:spPr>
      </p:pic>
      <p:pic>
        <p:nvPicPr>
          <p:cNvPr id="9" name="Содержимое 7" descr="18557486_223876771435168_5132088101801621859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3632291"/>
            <a:ext cx="3744416" cy="28083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260648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Мій урок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0604" y="6433686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3322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1961511_1892943100790703_4172290020570300416_n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692696"/>
            <a:ext cx="3657600" cy="2438400"/>
          </a:xfrm>
        </p:spPr>
      </p:pic>
      <p:pic>
        <p:nvPicPr>
          <p:cNvPr id="6" name="Содержимое 5" descr="35542741_1943967722354907_822838536171421696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8064" y="692696"/>
            <a:ext cx="3657600" cy="2438400"/>
          </a:xfrm>
        </p:spPr>
      </p:pic>
      <p:pic>
        <p:nvPicPr>
          <p:cNvPr id="7" name="Содержимое 4" descr="31961511_1892943100790703_4172290020570300416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573016"/>
            <a:ext cx="3657600" cy="2422566"/>
          </a:xfrm>
          <a:prstGeom prst="rect">
            <a:avLst/>
          </a:prstGeom>
        </p:spPr>
      </p:pic>
      <p:pic>
        <p:nvPicPr>
          <p:cNvPr id="8" name="Содержимое 4" descr="31961511_1892943100790703_4172290020570300416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20072" y="3580933"/>
            <a:ext cx="3657600" cy="2422566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833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4108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Захист  проектів</a:t>
            </a:r>
            <a:endParaRPr lang="ru-RU" sz="66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038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2484437"/>
            <a:ext cx="3657600" cy="2743200"/>
          </a:xfrm>
        </p:spPr>
      </p:pic>
      <p:pic>
        <p:nvPicPr>
          <p:cNvPr id="6" name="Содержимое 5" descr="SAM_42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84437"/>
            <a:ext cx="3657600" cy="2743200"/>
          </a:xfr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16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70927_1353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7499350" cy="4218384"/>
          </a:xfr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4456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_DSC0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60648"/>
            <a:ext cx="3657600" cy="2422566"/>
          </a:xfrm>
        </p:spPr>
      </p:pic>
      <p:pic>
        <p:nvPicPr>
          <p:cNvPr id="6" name="Содержимое 5" descr="_DSC015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20072" y="2348880"/>
            <a:ext cx="3657600" cy="2422566"/>
          </a:xfrm>
        </p:spPr>
      </p:pic>
      <p:pic>
        <p:nvPicPr>
          <p:cNvPr id="7" name="Содержимое 5" descr="_DSC015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212976"/>
            <a:ext cx="3657600" cy="2952328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Проведення тренінгів</a:t>
            </a:r>
            <a:endParaRPr lang="ru-R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71004_090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738908"/>
            <a:ext cx="7499350" cy="4218384"/>
          </a:xfr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938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103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1196752"/>
            <a:ext cx="6400800" cy="4800600"/>
          </a:xfr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63721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3402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Комунальний заклад </a:t>
            </a:r>
            <a:br>
              <a:rPr lang="uk-UA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“Кременівська загальноосвітня школа І-ІІІ ступенів імені братів Зосіма Нікольської районної ради Донецької області”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rrLpXRRym3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209361" y="1524000"/>
            <a:ext cx="2109078" cy="4664075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uk-UA" dirty="0" smtClean="0"/>
          </a:p>
          <a:p>
            <a:endParaRPr lang="uk-UA" dirty="0" smtClean="0"/>
          </a:p>
          <a:p>
            <a:pPr>
              <a:buNone/>
            </a:pPr>
            <a:r>
              <a:rPr lang="uk-UA" sz="2000" dirty="0" err="1" smtClean="0">
                <a:latin typeface="Times New Roman" pitchFamily="18" charset="0"/>
                <a:cs typeface="Times New Roman" pitchFamily="18" charset="0"/>
              </a:rPr>
              <a:t>Алексій</a:t>
            </a: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 Юлія Валентинівна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Бакалавр</a:t>
            </a:r>
          </a:p>
          <a:p>
            <a:pPr>
              <a:buNone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Педагогічний стаж 2 роки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6309320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Учитель предмету «Основи здоров'я» Алексій Юлія Валентинівна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Мої досягнення </a:t>
            </a:r>
            <a:endParaRPr lang="ru-RU" sz="48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8527780_223876128101899_558160679536036493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340768"/>
            <a:ext cx="3294366" cy="4392488"/>
          </a:xfrm>
        </p:spPr>
      </p:pic>
      <p:pic>
        <p:nvPicPr>
          <p:cNvPr id="5" name="Содержимое 3" descr="18527780_223876128101899_5581606795360364936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493526" cy="2991002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38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81112_073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764704"/>
            <a:ext cx="7129518" cy="5085184"/>
          </a:xfr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Дякую за </a:t>
            </a:r>
            <a:r>
              <a:rPr lang="ru-RU" sz="8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sz="8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ru-RU" sz="8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63721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22112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1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1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Методична проблема</a:t>
            </a:r>
            <a:r>
              <a:rPr lang="uk-UA" dirty="0" smtClean="0">
                <a:effectLst/>
              </a:rPr>
              <a:t/>
            </a:r>
            <a:br>
              <a:rPr lang="uk-UA" dirty="0" smtClean="0">
                <a:effectLst/>
              </a:rPr>
            </a:br>
            <a:r>
              <a:rPr lang="uk-UA" sz="2200" dirty="0" smtClean="0">
                <a:effectLst/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Розвиток інтересу учнів до власного</a:t>
            </a:r>
            <a:br>
              <a:rPr lang="uk-UA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здоров'я  на уроках  основ здоров</a:t>
            </a:r>
            <a:r>
              <a:rPr lang="en-US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`</a:t>
            </a:r>
            <a:r>
              <a:rPr lang="uk-UA" sz="22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uk-UA" sz="2200" dirty="0" smtClean="0">
                <a:effectLst/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uk-UA" sz="4400" dirty="0" smtClean="0"/>
              <a:t/>
            </a:r>
            <a:br>
              <a:rPr lang="uk-UA" sz="44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endParaRPr lang="uk-UA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“Учитель – це не просто професія, а частина життя кожної людини. І ця частина повинна бути найкращою”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Ласкаво просимо до Кременівки!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_046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844824"/>
            <a:ext cx="3657600" cy="3888432"/>
          </a:xfrm>
        </p:spPr>
      </p:pic>
      <p:pic>
        <p:nvPicPr>
          <p:cNvPr id="6" name="Содержимое 5" descr="_ekq34I_OTg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yZixZiMShY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56622" y="1524000"/>
            <a:ext cx="3498056" cy="4664075"/>
          </a:xfrm>
        </p:spPr>
      </p:pic>
      <p:pic>
        <p:nvPicPr>
          <p:cNvPr id="8" name="Содержимое 7" descr="IMG_403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404664"/>
            <a:ext cx="3657600" cy="2743200"/>
          </a:xfrm>
        </p:spPr>
      </p:pic>
      <p:pic>
        <p:nvPicPr>
          <p:cNvPr id="10" name="Содержимое 4" descr="IMG_40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31640" y="3356992"/>
            <a:ext cx="3657600" cy="27432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1833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723" y="0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7056784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 2018 році закінчила Бердянський державний педагогічний університет.</a:t>
            </a:r>
            <a:endParaRPr lang="ru-RU" sz="2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322013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492896"/>
            <a:ext cx="3657600" cy="2743200"/>
          </a:xfrm>
        </p:spPr>
      </p:pic>
      <p:pic>
        <p:nvPicPr>
          <p:cNvPr id="6" name="Содержимое 5" descr="IMG-2dad78900617f077eb4fe36817cd0a9d-V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76663" y="1524000"/>
            <a:ext cx="3457974" cy="466407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055" y="36626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80316_1321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7499350" cy="4392488"/>
          </a:xfrm>
        </p:spPr>
      </p:pic>
      <p:sp>
        <p:nvSpPr>
          <p:cNvPr id="2" name="Прямоугольник 1"/>
          <p:cNvSpPr/>
          <p:nvPr/>
        </p:nvSpPr>
        <p:spPr>
          <a:xfrm>
            <a:off x="1691680" y="457514"/>
            <a:ext cx="66130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Колектив КЗ «Кременівська ЗОШ І-ІІІ ступенів»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6349207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737" y="7598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N27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4606428" cy="3454821"/>
          </a:xfrm>
        </p:spPr>
      </p:pic>
      <p:pic>
        <p:nvPicPr>
          <p:cNvPr id="6" name="Содержимое 5" descr="DSCN27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429000"/>
            <a:ext cx="4572000" cy="3429000"/>
          </a:xfr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6407264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244" y="36626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Діти – невід'ємна частина мого життя</a:t>
            </a:r>
            <a:endParaRPr lang="ru-RU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35100" y="1930985"/>
            <a:ext cx="3657600" cy="3850105"/>
          </a:xfrm>
        </p:spPr>
      </p:pic>
      <p:pic>
        <p:nvPicPr>
          <p:cNvPr id="6" name="Содержимое 5" descr="16711542_670058019841271_5645496720268290844_n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76850" y="2420888"/>
            <a:ext cx="3742332" cy="2806749"/>
          </a:xfr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6370638"/>
            <a:ext cx="6754813" cy="4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652" y="22112"/>
            <a:ext cx="8450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233</TotalTime>
  <Words>122</Words>
  <Application>Microsoft Office PowerPoint</Application>
  <PresentationFormat>Экран (4:3)</PresentationFormat>
  <Paragraphs>24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Всеукраїнський конкурс “Учитель року – 2018” Номінація “Основи здоров'я”</vt:lpstr>
      <vt:lpstr>Комунальний заклад  “Кременівська загальноосвітня школа І-ІІІ ступенів імені братів Зосіма Нікольської районної ради Донецької області”</vt:lpstr>
      <vt:lpstr> Методична проблема “Розвиток інтересу учнів до власного здоров'я  на уроках  основ здоров`я” </vt:lpstr>
      <vt:lpstr>Ласкаво просимо до Кременівки!</vt:lpstr>
      <vt:lpstr>Слайд 5</vt:lpstr>
      <vt:lpstr>У 2018 році закінчила Бердянський державний педагогічний університет.</vt:lpstr>
      <vt:lpstr>Слайд 7</vt:lpstr>
      <vt:lpstr>Слайд 8</vt:lpstr>
      <vt:lpstr>Діти – невід'ємна частина мого життя</vt:lpstr>
      <vt:lpstr>“Вірте в талант і творчі сили кожного вихованця”                                                                    В.О.Сухомлинський</vt:lpstr>
      <vt:lpstr>Робота в школі для мене не просто виконання посадових інструкцій </vt:lpstr>
      <vt:lpstr>Робота в школі – це чарівний світ відкриттів</vt:lpstr>
      <vt:lpstr>Слайд 13</vt:lpstr>
      <vt:lpstr>Слайд 14</vt:lpstr>
      <vt:lpstr>Захист  проектів</vt:lpstr>
      <vt:lpstr>Слайд 16</vt:lpstr>
      <vt:lpstr>Слайд 17</vt:lpstr>
      <vt:lpstr>Проведення тренінгів</vt:lpstr>
      <vt:lpstr>Слайд 19</vt:lpstr>
      <vt:lpstr>Мої досягнення 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конкурс “Учитель року – 2018” Номінація “Основи здоров'я”</dc:title>
  <dc:creator>Юлия</dc:creator>
  <cp:lastModifiedBy>Юлия</cp:lastModifiedBy>
  <cp:revision>18</cp:revision>
  <dcterms:created xsi:type="dcterms:W3CDTF">2018-11-11T16:29:28Z</dcterms:created>
  <dcterms:modified xsi:type="dcterms:W3CDTF">2018-11-15T11:30:51Z</dcterms:modified>
</cp:coreProperties>
</file>